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034" autoAdjust="0"/>
  </p:normalViewPr>
  <p:slideViewPr>
    <p:cSldViewPr snapToGrid="0" snapToObjects="1">
      <p:cViewPr>
        <p:scale>
          <a:sx n="94" d="100"/>
          <a:sy n="94" d="100"/>
        </p:scale>
        <p:origin x="-1072" y="4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1/16/12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1/16/12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“Faces on parade…”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MasQuerade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6934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Journal Warm Up?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173103" cy="4114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Introduction:</a:t>
            </a:r>
          </a:p>
          <a:p>
            <a:pPr marL="0" indent="0">
              <a:buNone/>
            </a:pPr>
            <a:r>
              <a:rPr lang="en-US" dirty="0" smtClean="0"/>
              <a:t>We all wear masks in life.  Some wear them to fit in, other wear them to stand out.  Some people uses masks to perform great things.  Others hide behind them.</a:t>
            </a:r>
          </a:p>
          <a:p>
            <a:endParaRPr lang="en-US" dirty="0"/>
          </a:p>
          <a:p>
            <a:r>
              <a:rPr lang="en-US" dirty="0" smtClean="0"/>
              <a:t>What masks do you wear on a frequent basis? (Make a list)</a:t>
            </a:r>
          </a:p>
          <a:p>
            <a:endParaRPr lang="en-US" dirty="0"/>
          </a:p>
          <a:p>
            <a:r>
              <a:rPr lang="en-US" dirty="0" smtClean="0"/>
              <a:t>Why do you wear these masks?</a:t>
            </a:r>
          </a:p>
          <a:p>
            <a:endParaRPr lang="en-US" dirty="0"/>
          </a:p>
          <a:p>
            <a:r>
              <a:rPr lang="en-US" dirty="0" smtClean="0"/>
              <a:t>If you honestly feel you never wear a mask, explain.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9748" y="2955262"/>
            <a:ext cx="1931816" cy="2759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04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Mission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4968246"/>
            <a:ext cx="7924800" cy="781247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Create a short scene which depicts someone choosing to don a mask in order to deal with a situation.</a:t>
            </a:r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979" y="1842408"/>
            <a:ext cx="2162346" cy="31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02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Does a Good Scene Have?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457264" cy="4114800"/>
          </a:xfrm>
        </p:spPr>
        <p:txBody>
          <a:bodyPr/>
          <a:lstStyle/>
          <a:p>
            <a:r>
              <a:rPr lang="en-US" b="1" dirty="0" smtClean="0"/>
              <a:t>Exposition</a:t>
            </a:r>
            <a:r>
              <a:rPr lang="en-US" dirty="0" smtClean="0"/>
              <a:t>:  Quickly establish when/where/why the situation is taking place.  Introduce the main character</a:t>
            </a:r>
          </a:p>
          <a:p>
            <a:endParaRPr lang="en-US" dirty="0" smtClean="0"/>
          </a:p>
          <a:p>
            <a:r>
              <a:rPr lang="en-US" dirty="0" smtClean="0"/>
              <a:t>Rising Action:  What is the problem presented?  How will the main character respond?</a:t>
            </a:r>
          </a:p>
          <a:p>
            <a:endParaRPr lang="en-US" dirty="0"/>
          </a:p>
          <a:p>
            <a:r>
              <a:rPr lang="en-US" dirty="0" smtClean="0"/>
              <a:t>Climax:  The main character chooses (perhaps reluctantly) to wear a “mask”</a:t>
            </a:r>
          </a:p>
          <a:p>
            <a:endParaRPr lang="en-US" dirty="0"/>
          </a:p>
          <a:p>
            <a:r>
              <a:rPr lang="en-US" dirty="0" smtClean="0"/>
              <a:t>Falling Action/Conclusion:  What is the result of this choice?  End the scene.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71" y="1600200"/>
            <a:ext cx="2872068" cy="430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064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Thoughts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916798" cy="4114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USE THE MASKS!!- You can have one or many characters where them whenever you feel they are acting in an unusual way.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EVERYONE MUST SPEAK- Some parts are bigger than others, but everyone has a role.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BE CREATIVE- The only restriction is that it remain school appropriate.  Everything else is on the 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229" y="1202386"/>
            <a:ext cx="2330231" cy="37497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3229" y="5083735"/>
            <a:ext cx="23302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Set it on Zombie Planet if you want…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71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get Started?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849101" cy="4114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Use the handout to come up with a story.  Once you finish, begin drafting your scripts.</a:t>
            </a:r>
          </a:p>
          <a:p>
            <a:endParaRPr lang="en-US" dirty="0"/>
          </a:p>
          <a:p>
            <a:r>
              <a:rPr lang="en-US" dirty="0" smtClean="0"/>
              <a:t>Everyone will need a copy of the script.  Someone must either type and print it, or copy it in the library after/before school.</a:t>
            </a:r>
          </a:p>
          <a:p>
            <a:endParaRPr lang="en-US" dirty="0"/>
          </a:p>
          <a:p>
            <a:r>
              <a:rPr lang="en-US" dirty="0" smtClean="0"/>
              <a:t>Scripts are allowed, but memorization is better</a:t>
            </a:r>
          </a:p>
          <a:p>
            <a:endParaRPr lang="en-US" dirty="0"/>
          </a:p>
          <a:p>
            <a:r>
              <a:rPr lang="en-US" dirty="0" smtClean="0"/>
              <a:t>Use the period to work and rehearse.  There will be minimal work time tomorrow.</a:t>
            </a:r>
          </a:p>
          <a:p>
            <a:endParaRPr lang="en-US" dirty="0"/>
          </a:p>
          <a:p>
            <a:r>
              <a:rPr lang="en-US" dirty="0" smtClean="0"/>
              <a:t>Scenes should be at least five minutes long.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701" y="1760176"/>
            <a:ext cx="3443568" cy="349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27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Tomorrow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4565357" cy="4114800"/>
          </a:xfrm>
        </p:spPr>
        <p:txBody>
          <a:bodyPr/>
          <a:lstStyle/>
          <a:p>
            <a:r>
              <a:rPr lang="en-US" dirty="0" smtClean="0"/>
              <a:t>Act out the skits</a:t>
            </a:r>
          </a:p>
          <a:p>
            <a:endParaRPr lang="en-US" dirty="0"/>
          </a:p>
          <a:p>
            <a:r>
              <a:rPr lang="en-US" dirty="0" smtClean="0"/>
              <a:t>Audience will try to guess for what idea the “mask” is a metaphor</a:t>
            </a:r>
          </a:p>
          <a:p>
            <a:endParaRPr lang="en-US" dirty="0"/>
          </a:p>
          <a:p>
            <a:r>
              <a:rPr lang="en-US" dirty="0" smtClean="0"/>
              <a:t>Any questions, please ask.</a:t>
            </a:r>
          </a:p>
          <a:p>
            <a:endParaRPr lang="en-US" dirty="0"/>
          </a:p>
          <a:p>
            <a:r>
              <a:rPr lang="en-US" dirty="0" smtClean="0"/>
              <a:t>Have fun…Or don’t.  But it’s better if you have fun.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4714" y="1600200"/>
            <a:ext cx="2409686" cy="365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576280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Horizon.thmx</Template>
  <TotalTime>58</TotalTime>
  <Words>379</Words>
  <Application>Microsoft Macintosh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Horizon</vt:lpstr>
      <vt:lpstr>MasQuerade</vt:lpstr>
      <vt:lpstr>Journal Warm Up?</vt:lpstr>
      <vt:lpstr>Your Mission</vt:lpstr>
      <vt:lpstr>What Does a Good Scene Have?</vt:lpstr>
      <vt:lpstr>Other Thoughts</vt:lpstr>
      <vt:lpstr>How Do I get Started?</vt:lpstr>
      <vt:lpstr>Tomorrow</vt:lpstr>
    </vt:vector>
  </TitlesOfParts>
  <Company>Baldwin- Whitehall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MasQuerade</dc:title>
  <dc:creator>Daniel Harrold</dc:creator>
  <cp:lastModifiedBy>Daniel Harrold</cp:lastModifiedBy>
  <cp:revision>5</cp:revision>
  <dcterms:created xsi:type="dcterms:W3CDTF">2012-01-16T21:29:56Z</dcterms:created>
  <dcterms:modified xsi:type="dcterms:W3CDTF">2012-01-16T22:28:27Z</dcterms:modified>
</cp:coreProperties>
</file>