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u="sng">
                <a:latin typeface="Calibri" charset="0"/>
              </a:rPr>
              <a:t>Mafia Game Reflection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3048000"/>
          </a:xfrm>
        </p:spPr>
        <p:txBody>
          <a:bodyPr rtlCol="0"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0000"/>
                </a:solidFill>
                <a:ea typeface="+mn-ea"/>
              </a:rPr>
              <a:t>Who seemed the most guilty during the town meetings?  Why?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FFFF00"/>
                </a:solidFill>
                <a:ea typeface="+mn-ea"/>
              </a:rPr>
              <a:t>Who were the people you trusted and listened to the most? Why?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rgbClr val="00FF00"/>
                </a:solidFill>
                <a:ea typeface="+mn-ea"/>
              </a:rPr>
              <a:t>How did it feel to be judged?</a:t>
            </a:r>
            <a:endParaRPr lang="en-US" dirty="0" smtClean="0">
              <a:ea typeface="+mn-ea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3395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 MLB pitcher hits another player on purpose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43" y="1431632"/>
            <a:ext cx="3726599" cy="401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9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 professional boxer hits an opponent and kills him.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00" y="1444532"/>
            <a:ext cx="6971987" cy="392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10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7"/>
            <a:ext cx="8042276" cy="8400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 person with AIDS sleeps with several people and does not mention his/her disease.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2171700"/>
            <a:ext cx="32512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Evil?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3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1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The Pilot dropped the atomic bomb on Hiroshima.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862" y="1686037"/>
            <a:ext cx="2851537" cy="376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2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776991"/>
            <a:ext cx="8042276" cy="65092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The President ordered the man to design the bomb and the pilot to drop 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012" y="1444532"/>
            <a:ext cx="2768388" cy="42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man kills his friend in a fit of blind rage.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131" y="1444532"/>
            <a:ext cx="3841518" cy="384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4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An oppressed man leads a savage revolt…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37" y="1810906"/>
            <a:ext cx="5123031" cy="36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5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An oppressed man kills his oppressor; gains his freedom.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99" y="1706254"/>
            <a:ext cx="3891699" cy="336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6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8"/>
            <a:ext cx="8042276" cy="65092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An abused woman kills her husband while he sleeps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12" y="1835690"/>
            <a:ext cx="4701681" cy="312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7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5451527"/>
            <a:ext cx="8042276" cy="94109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 smtClean="0"/>
              <a:t>You tell a close friend a secret…it doesn’t go well…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00" y="1655511"/>
            <a:ext cx="4996093" cy="346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2088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471</TotalTime>
  <Words>174</Words>
  <Application>Microsoft Macintosh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Black</vt:lpstr>
      <vt:lpstr>Mafia Game Reflection</vt:lpstr>
      <vt:lpstr>What is Evil?</vt:lpstr>
      <vt:lpstr>Number 1 </vt:lpstr>
      <vt:lpstr>Number 2 </vt:lpstr>
      <vt:lpstr>Number 3 </vt:lpstr>
      <vt:lpstr>Number 4 </vt:lpstr>
      <vt:lpstr>Number 5 </vt:lpstr>
      <vt:lpstr>Number 6 </vt:lpstr>
      <vt:lpstr>Number 7 </vt:lpstr>
      <vt:lpstr>Number 8 </vt:lpstr>
      <vt:lpstr>Number 9 </vt:lpstr>
      <vt:lpstr>Number 10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Evil?</dc:title>
  <dc:creator>Daniel Harrold</dc:creator>
  <cp:lastModifiedBy>Daniel Harrold</cp:lastModifiedBy>
  <cp:revision>5</cp:revision>
  <dcterms:created xsi:type="dcterms:W3CDTF">2012-01-02T14:41:01Z</dcterms:created>
  <dcterms:modified xsi:type="dcterms:W3CDTF">2013-01-03T11:55:40Z</dcterms:modified>
</cp:coreProperties>
</file>