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543DDBB-0BFB-6241-8A64-80F19446D72E}" type="datetimeFigureOut">
              <a:rPr lang="en-US" smtClean="0"/>
              <a:t>9/21/11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335398C-653B-9240-BA23-20CC22B2EA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and 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4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Statement:  Get the reader’s attention.</a:t>
            </a:r>
          </a:p>
          <a:p>
            <a:endParaRPr lang="en-US" dirty="0"/>
          </a:p>
          <a:p>
            <a:r>
              <a:rPr lang="en-US" dirty="0" smtClean="0"/>
              <a:t>Provide background on the book.  (i.e.  Who is </a:t>
            </a:r>
            <a:r>
              <a:rPr lang="en-US" dirty="0" err="1" smtClean="0"/>
              <a:t>Elie</a:t>
            </a:r>
            <a:r>
              <a:rPr lang="en-US" dirty="0" smtClean="0"/>
              <a:t> Wiesel?  Why did he write this book?  What happens in the book?)</a:t>
            </a:r>
          </a:p>
          <a:p>
            <a:endParaRPr lang="en-US" dirty="0"/>
          </a:p>
          <a:p>
            <a:r>
              <a:rPr lang="en-US" dirty="0" smtClean="0"/>
              <a:t>End with your thesis statement (always last)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your introduction</a:t>
            </a:r>
          </a:p>
          <a:p>
            <a:endParaRPr lang="en-US" dirty="0"/>
          </a:p>
          <a:p>
            <a:r>
              <a:rPr lang="en-US" dirty="0" smtClean="0"/>
              <a:t>1. Restate your thesis statement</a:t>
            </a:r>
          </a:p>
          <a:p>
            <a:endParaRPr lang="en-US" dirty="0"/>
          </a:p>
          <a:p>
            <a:r>
              <a:rPr lang="en-US" dirty="0" smtClean="0"/>
              <a:t>2.  Give a quick recap of your paragraphs</a:t>
            </a:r>
          </a:p>
          <a:p>
            <a:endParaRPr lang="en-US" dirty="0"/>
          </a:p>
          <a:p>
            <a:r>
              <a:rPr lang="en-US" dirty="0" smtClean="0"/>
              <a:t>3.  End with a question or life lesson for the reader.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8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Person Language (I, You, We, Us)</a:t>
            </a:r>
          </a:p>
          <a:p>
            <a:endParaRPr lang="en-US" dirty="0"/>
          </a:p>
          <a:p>
            <a:r>
              <a:rPr lang="en-US" dirty="0" smtClean="0"/>
              <a:t>Really Stupid Questions</a:t>
            </a:r>
          </a:p>
          <a:p>
            <a:endParaRPr lang="en-US" dirty="0"/>
          </a:p>
          <a:p>
            <a:r>
              <a:rPr lang="en-US" dirty="0" smtClean="0"/>
              <a:t>An entire summary of the book</a:t>
            </a:r>
          </a:p>
          <a:p>
            <a:endParaRPr lang="en-US" dirty="0"/>
          </a:p>
          <a:p>
            <a:r>
              <a:rPr lang="en-US" dirty="0" smtClean="0"/>
              <a:t>Over Used Inspirational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7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143</TotalTime>
  <Words>112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Breeze</vt:lpstr>
      <vt:lpstr>Introduction and Conclusion</vt:lpstr>
      <vt:lpstr>Introduction</vt:lpstr>
      <vt:lpstr>Conclusion</vt:lpstr>
      <vt:lpstr>Things to Avoid</vt:lpstr>
    </vt:vector>
  </TitlesOfParts>
  <Company>Baldwin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Conclusion</dc:title>
  <dc:creator>Daniel Harrold</dc:creator>
  <cp:lastModifiedBy>Daniel Harrold</cp:lastModifiedBy>
  <cp:revision>3</cp:revision>
  <dcterms:created xsi:type="dcterms:W3CDTF">2011-09-20T14:26:50Z</dcterms:created>
  <dcterms:modified xsi:type="dcterms:W3CDTF">2011-09-21T13:06:18Z</dcterms:modified>
</cp:coreProperties>
</file>