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917B670-E042-44B6-9334-BB70935D6CDF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E1CC2E5-05B1-489E-8AC6-1730B53558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B670-E042-44B6-9334-BB70935D6CDF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C2E5-05B1-489E-8AC6-1730B5355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B670-E042-44B6-9334-BB70935D6CDF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C2E5-05B1-489E-8AC6-1730B5355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17B670-E042-44B6-9334-BB70935D6CDF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1CC2E5-05B1-489E-8AC6-1730B53558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917B670-E042-44B6-9334-BB70935D6CDF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E1CC2E5-05B1-489E-8AC6-1730B53558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B670-E042-44B6-9334-BB70935D6CDF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C2E5-05B1-489E-8AC6-1730B53558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B670-E042-44B6-9334-BB70935D6CDF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C2E5-05B1-489E-8AC6-1730B53558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17B670-E042-44B6-9334-BB70935D6CDF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1CC2E5-05B1-489E-8AC6-1730B53558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B670-E042-44B6-9334-BB70935D6CDF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C2E5-05B1-489E-8AC6-1730B53558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17B670-E042-44B6-9334-BB70935D6CDF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1CC2E5-05B1-489E-8AC6-1730B53558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17B670-E042-44B6-9334-BB70935D6CDF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1CC2E5-05B1-489E-8AC6-1730B53558B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17B670-E042-44B6-9334-BB70935D6CDF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1CC2E5-05B1-489E-8AC6-1730B53558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Save the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Imagine you are in a position of authority over the American (or Global) government.</a:t>
            </a:r>
          </a:p>
          <a:p>
            <a:endParaRPr lang="en-US" dirty="0" smtClean="0"/>
          </a:p>
          <a:p>
            <a:r>
              <a:rPr lang="en-US" dirty="0" smtClean="0"/>
              <a:t>You have as much “real” power as  you need (i.e. no magic is allowed)</a:t>
            </a:r>
          </a:p>
          <a:p>
            <a:endParaRPr lang="en-US" dirty="0" smtClean="0"/>
          </a:p>
          <a:p>
            <a:r>
              <a:rPr lang="en-US" dirty="0" smtClean="0"/>
              <a:t>Create four laws which will make the world a </a:t>
            </a:r>
            <a:r>
              <a:rPr lang="en-US" i="1" dirty="0" smtClean="0"/>
              <a:t>perfect</a:t>
            </a:r>
            <a:r>
              <a:rPr lang="en-US" dirty="0" smtClean="0"/>
              <a:t> place</a:t>
            </a:r>
          </a:p>
          <a:p>
            <a:endParaRPr lang="en-US" dirty="0" smtClean="0"/>
          </a:p>
          <a:p>
            <a:r>
              <a:rPr lang="en-US" dirty="0" smtClean="0"/>
              <a:t>When finished, write your laws on the board.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41960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With which laws do you agree?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 which laws do you disagree?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any of this practical?</a:t>
            </a:r>
            <a:endParaRPr lang="en-US" dirty="0"/>
          </a:p>
        </p:txBody>
      </p:sp>
      <p:pic>
        <p:nvPicPr>
          <p:cNvPr id="16386" name="Picture 2" descr="http://t3.gstatic.com/images?q=tbn:ANd9GcTilk5Kn94n6f-ma-2rUlwe1eed4G6b7tPajVEe3x-dmF9-_4w&amp;t=1&amp;usg=__8TjzOr3z5kSQsbehdF8VyOEcYFw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362200"/>
            <a:ext cx="3743325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Incredibles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62400" cy="48737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Two retired superheroes, now with a children and suburban life, are called out of retirement</a:t>
            </a:r>
          </a:p>
          <a:p>
            <a:endParaRPr lang="en-US" dirty="0" smtClean="0"/>
          </a:p>
          <a:p>
            <a:r>
              <a:rPr lang="en-US" dirty="0" smtClean="0"/>
              <a:t>They are summoned to an island by the villain Syndrome (former friend of the Incredibles)</a:t>
            </a:r>
          </a:p>
          <a:p>
            <a:endParaRPr lang="en-US" dirty="0" smtClean="0"/>
          </a:p>
          <a:p>
            <a:r>
              <a:rPr lang="en-US" dirty="0" smtClean="0"/>
              <a:t>Once on the island, they must fight for their lives, and save the world</a:t>
            </a:r>
          </a:p>
        </p:txBody>
      </p:sp>
      <p:pic>
        <p:nvPicPr>
          <p:cNvPr id="1026" name="Picture 2" descr="http://www.theage.com.au/ffximage/2006/01/06/incred_wideweb__470x347,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828800"/>
            <a:ext cx="4476750" cy="3305175"/>
          </a:xfrm>
          <a:prstGeom prst="rect">
            <a:avLst/>
          </a:prstGeom>
          <a:noFill/>
        </p:spPr>
      </p:pic>
      <p:pic>
        <p:nvPicPr>
          <p:cNvPr id="1030" name="Picture 6" descr="http://www.superchefblog.com/images/buddy_incredibl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362200"/>
            <a:ext cx="2425429" cy="2438400"/>
          </a:xfrm>
          <a:prstGeom prst="rect">
            <a:avLst/>
          </a:prstGeom>
          <a:noFill/>
        </p:spPr>
      </p:pic>
      <p:pic>
        <p:nvPicPr>
          <p:cNvPr id="1028" name="Picture 4" descr="http://1.bp.blogspot.com/_gL62CrVCLas/SmFAn0_6N6I/AAAAAAAACro/ARGXP7HcbkI/s400/syndrome-incredibl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676400"/>
            <a:ext cx="1905000" cy="3638551"/>
          </a:xfrm>
          <a:prstGeom prst="rect">
            <a:avLst/>
          </a:prstGeom>
          <a:noFill/>
        </p:spPr>
      </p:pic>
      <p:pic>
        <p:nvPicPr>
          <p:cNvPr id="1032" name="Picture 8" descr="http://qntm.org/files/omnidroids/omnidroid_m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2362200"/>
            <a:ext cx="3175327" cy="2733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467600" cy="4873752"/>
          </a:xfrm>
        </p:spPr>
        <p:txBody>
          <a:bodyPr/>
          <a:lstStyle/>
          <a:p>
            <a:r>
              <a:rPr lang="en-US" dirty="0" smtClean="0"/>
              <a:t>Syndrome says “Everyone will be Super.  Everyone!  And when everyone is super…no one will be.”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does this statement relate to “Harrison Bergeron”?  What actions has the government created to make everyone “super”?  How has this resulted in no one being “super”?</a:t>
            </a:r>
          </a:p>
          <a:p>
            <a:endParaRPr lang="en-US" dirty="0"/>
          </a:p>
          <a:p>
            <a:r>
              <a:rPr lang="en-US" dirty="0" smtClean="0"/>
              <a:t>Provide at least three different examples from the story in a fully formed paragraph.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00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475</TotalTime>
  <Words>215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How to Save the World</vt:lpstr>
      <vt:lpstr>Challenge</vt:lpstr>
      <vt:lpstr>Look at the Laws</vt:lpstr>
      <vt:lpstr>The Incredibles</vt:lpstr>
      <vt:lpstr>Quiz</vt:lpstr>
    </vt:vector>
  </TitlesOfParts>
  <Company>BWSD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Save the World</dc:title>
  <dc:creator>dharrold</dc:creator>
  <cp:lastModifiedBy>Daniel Harrold</cp:lastModifiedBy>
  <cp:revision>4</cp:revision>
  <dcterms:created xsi:type="dcterms:W3CDTF">2010-10-28T10:34:52Z</dcterms:created>
  <dcterms:modified xsi:type="dcterms:W3CDTF">2011-10-26T18:25:30Z</dcterms:modified>
</cp:coreProperties>
</file>