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4" r:id="rId9"/>
    <p:sldId id="262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0" d="100"/>
          <a:sy n="60" d="100"/>
        </p:scale>
        <p:origin x="-16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2B9BC-9801-1E4A-93AD-C5D99F13F53B}" type="datetimeFigureOut">
              <a:rPr lang="en-US" smtClean="0"/>
              <a:t>9/18/12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C17E9-8EBE-AC40-AF45-5BF9ACA29A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2B9BC-9801-1E4A-93AD-C5D99F13F53B}" type="datetimeFigureOut">
              <a:rPr lang="en-US" smtClean="0"/>
              <a:t>9/18/12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C17E9-8EBE-AC40-AF45-5BF9ACA29AC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2B9BC-9801-1E4A-93AD-C5D99F13F53B}" type="datetimeFigureOut">
              <a:rPr lang="en-US" smtClean="0"/>
              <a:t>9/18/12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C17E9-8EBE-AC40-AF45-5BF9ACA29A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2B9BC-9801-1E4A-93AD-C5D99F13F53B}" type="datetimeFigureOut">
              <a:rPr lang="en-US" smtClean="0"/>
              <a:t>9/18/12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C17E9-8EBE-AC40-AF45-5BF9ACA29A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2B9BC-9801-1E4A-93AD-C5D99F13F53B}" type="datetimeFigureOut">
              <a:rPr lang="en-US" smtClean="0"/>
              <a:t>9/18/12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C17E9-8EBE-AC40-AF45-5BF9ACA29A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2B9BC-9801-1E4A-93AD-C5D99F13F53B}" type="datetimeFigureOut">
              <a:rPr lang="en-US" smtClean="0"/>
              <a:t>9/18/12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C17E9-8EBE-AC40-AF45-5BF9ACA29AC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2B9BC-9801-1E4A-93AD-C5D99F13F53B}" type="datetimeFigureOut">
              <a:rPr lang="en-US" smtClean="0"/>
              <a:t>9/18/12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C17E9-8EBE-AC40-AF45-5BF9ACA29A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2B9BC-9801-1E4A-93AD-C5D99F13F53B}" type="datetimeFigureOut">
              <a:rPr lang="en-US" smtClean="0"/>
              <a:t>9/18/12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C17E9-8EBE-AC40-AF45-5BF9ACA29A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2B9BC-9801-1E4A-93AD-C5D99F13F53B}" type="datetimeFigureOut">
              <a:rPr lang="en-US" smtClean="0"/>
              <a:t>9/18/12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C17E9-8EBE-AC40-AF45-5BF9ACA29A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2B9BC-9801-1E4A-93AD-C5D99F13F53B}" type="datetimeFigureOut">
              <a:rPr lang="en-US" smtClean="0"/>
              <a:t>9/18/12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C17E9-8EBE-AC40-AF45-5BF9ACA29A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2B9BC-9801-1E4A-93AD-C5D99F13F53B}" type="datetimeFigureOut">
              <a:rPr lang="en-US" smtClean="0"/>
              <a:t>9/18/12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C17E9-8EBE-AC40-AF45-5BF9ACA29A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2B9BC-9801-1E4A-93AD-C5D99F13F53B}" type="datetimeFigureOut">
              <a:rPr lang="en-US" smtClean="0"/>
              <a:t>9/18/12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C17E9-8EBE-AC40-AF45-5BF9ACA29A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352B9BC-9801-1E4A-93AD-C5D99F13F53B}" type="datetimeFigureOut">
              <a:rPr lang="en-US" smtClean="0"/>
              <a:t>9/18/12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A79C17E9-8EBE-AC40-AF45-5BF9ACA29AC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Body Paragraphs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How to…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784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/>
              <a:t>Goal</a:t>
            </a:r>
            <a:r>
              <a:rPr lang="en-US" sz="2800" dirty="0" smtClean="0"/>
              <a:t>:  Complete Body Paragraph 1 in class</a:t>
            </a:r>
            <a:endParaRPr lang="en-US" sz="2800" dirty="0"/>
          </a:p>
          <a:p>
            <a:r>
              <a:rPr lang="en-US" sz="2800" dirty="0" smtClean="0"/>
              <a:t>I will meet with everyone today and tomorrow.  If you have an urgent question, write your name on the board.  I will address those people first.</a:t>
            </a:r>
            <a:endParaRPr lang="en-US" sz="2800" dirty="0"/>
          </a:p>
          <a:p>
            <a:r>
              <a:rPr lang="en-US" sz="2800" dirty="0" smtClean="0"/>
              <a:t>Everyone else will be called up one by one.  </a:t>
            </a:r>
          </a:p>
          <a:p>
            <a:r>
              <a:rPr lang="en-US" sz="2800" dirty="0" smtClean="0"/>
              <a:t>If I don’t get to you today, feel free to email me your thesis and I will get back to you tonight.</a:t>
            </a:r>
          </a:p>
        </p:txBody>
      </p:sp>
    </p:spTree>
    <p:extLst>
      <p:ext uri="{BB962C8B-B14F-4D97-AF65-F5344CB8AC3E}">
        <p14:creationId xmlns:p14="http://schemas.microsoft.com/office/powerpoint/2010/main" val="3098674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 Major Parts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Topic Sentence</a:t>
            </a:r>
          </a:p>
          <a:p>
            <a:r>
              <a:rPr lang="en-US" dirty="0" smtClean="0"/>
              <a:t>Quote Sandwich</a:t>
            </a:r>
          </a:p>
          <a:p>
            <a:r>
              <a:rPr lang="en-US" dirty="0" smtClean="0"/>
              <a:t>Example Sandwich</a:t>
            </a:r>
          </a:p>
          <a:p>
            <a:r>
              <a:rPr lang="en-US" dirty="0" smtClean="0"/>
              <a:t>Conclusion Sentence</a:t>
            </a:r>
            <a:endParaRPr lang="en-US" dirty="0"/>
          </a:p>
        </p:txBody>
      </p:sp>
      <p:pic>
        <p:nvPicPr>
          <p:cNvPr id="4" name="Picture 3" descr="four_parts_of_the_who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131" y="2279987"/>
            <a:ext cx="4400420" cy="295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41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Sentence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6" y="1600201"/>
            <a:ext cx="5223224" cy="4343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This will be a restatement of the premise from the thesis.  </a:t>
            </a:r>
          </a:p>
          <a:p>
            <a:endParaRPr lang="en-US" dirty="0"/>
          </a:p>
          <a:p>
            <a:r>
              <a:rPr lang="en-US" dirty="0" smtClean="0"/>
              <a:t>Ex.   “One way Elie shows the loss of innocence is seen through....”</a:t>
            </a:r>
          </a:p>
          <a:p>
            <a:endParaRPr lang="en-US" dirty="0"/>
          </a:p>
          <a:p>
            <a:r>
              <a:rPr lang="en-US" dirty="0" smtClean="0"/>
              <a:t>This will tell the audience the theme of the paragraph.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9342" y="2485706"/>
            <a:ext cx="3636189" cy="272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38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Quote “Sandwich”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7907437" cy="4343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Three parts:  Lead-In, Quote, Lead Out</a:t>
            </a:r>
          </a:p>
          <a:p>
            <a:endParaRPr lang="en-US" dirty="0" smtClean="0"/>
          </a:p>
          <a:p>
            <a:r>
              <a:rPr lang="en-US" b="1" dirty="0" smtClean="0"/>
              <a:t>Lead-In</a:t>
            </a:r>
            <a:r>
              <a:rPr lang="en-US" dirty="0" smtClean="0"/>
              <a:t>:  A few words to set up the quote.</a:t>
            </a:r>
          </a:p>
          <a:p>
            <a:endParaRPr lang="en-US" dirty="0"/>
          </a:p>
          <a:p>
            <a:r>
              <a:rPr lang="en-US" b="1" dirty="0" smtClean="0"/>
              <a:t>Quote</a:t>
            </a:r>
            <a:r>
              <a:rPr lang="en-US" dirty="0" smtClean="0"/>
              <a:t>:  Any text from the book word-for-word.  Needs quotation marks and a page number.</a:t>
            </a:r>
          </a:p>
          <a:p>
            <a:endParaRPr lang="en-US" dirty="0"/>
          </a:p>
          <a:p>
            <a:r>
              <a:rPr lang="en-US" b="1" dirty="0" smtClean="0"/>
              <a:t>Lead-Out</a:t>
            </a:r>
            <a:r>
              <a:rPr lang="en-US" dirty="0" smtClean="0"/>
              <a:t>:  At least four sentences:  Explain the quote, connect it to the premise and connect the premise to the thesis.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516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Lead-In:  One example of this is….</a:t>
            </a:r>
          </a:p>
          <a:p>
            <a:pPr lvl="1"/>
            <a:r>
              <a:rPr lang="en-US" dirty="0" smtClean="0"/>
              <a:t>(Very few words, gets the quote ready)</a:t>
            </a:r>
          </a:p>
          <a:p>
            <a:pPr lvl="1"/>
            <a:endParaRPr lang="en-US" dirty="0"/>
          </a:p>
          <a:p>
            <a:r>
              <a:rPr lang="en-US" dirty="0" smtClean="0"/>
              <a:t>“This is an example quote”(2)</a:t>
            </a:r>
          </a:p>
          <a:p>
            <a:pPr lvl="1"/>
            <a:endParaRPr lang="en-US" dirty="0"/>
          </a:p>
          <a:p>
            <a:r>
              <a:rPr lang="en-US" dirty="0" smtClean="0"/>
              <a:t>Lead-Out:  This quote occurs during </a:t>
            </a:r>
            <a:r>
              <a:rPr lang="en-US" dirty="0" err="1" smtClean="0"/>
              <a:t>Elie’s</a:t>
            </a:r>
            <a:r>
              <a:rPr lang="en-US" dirty="0" smtClean="0"/>
              <a:t> train ride.  His obvious frustration shows he no longer sees the world as merely a “black” and “white”.  By realizing the world can be evil, he loses innocence.  The train ride is a key event in which Elie loses his old world view.</a:t>
            </a:r>
          </a:p>
        </p:txBody>
      </p:sp>
    </p:spTree>
    <p:extLst>
      <p:ext uri="{BB962C8B-B14F-4D97-AF65-F5344CB8AC3E}">
        <p14:creationId xmlns:p14="http://schemas.microsoft.com/office/powerpoint/2010/main" val="161046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Specific Example Sandwich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Identical to a Quote Sandwich, but without a quote</a:t>
            </a:r>
          </a:p>
          <a:p>
            <a:endParaRPr lang="en-US" dirty="0"/>
          </a:p>
          <a:p>
            <a:r>
              <a:rPr lang="en-US" dirty="0" smtClean="0"/>
              <a:t>Lead-In, Example, Lead-Out</a:t>
            </a:r>
          </a:p>
          <a:p>
            <a:endParaRPr lang="en-US" dirty="0"/>
          </a:p>
          <a:p>
            <a:r>
              <a:rPr lang="en-US" dirty="0" smtClean="0"/>
              <a:t>You must still explain the example, connect it to the premise, connect it to the thesis, and conclude.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759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Sentence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5078912" cy="43434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Restate the topic sentence </a:t>
            </a:r>
          </a:p>
          <a:p>
            <a:endParaRPr lang="en-US" dirty="0"/>
          </a:p>
          <a:p>
            <a:r>
              <a:rPr lang="en-US" dirty="0" smtClean="0"/>
              <a:t>Prepare the reader for</a:t>
            </a:r>
          </a:p>
          <a:p>
            <a:pPr marL="0" indent="0">
              <a:buNone/>
            </a:pPr>
            <a:r>
              <a:rPr lang="en-US" dirty="0" smtClean="0"/>
              <a:t>the next paragraph</a:t>
            </a:r>
          </a:p>
          <a:p>
            <a:endParaRPr lang="en-US" dirty="0"/>
          </a:p>
          <a:p>
            <a:r>
              <a:rPr lang="en-US" dirty="0" smtClean="0"/>
              <a:t>That’s about it.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531" y="2871630"/>
            <a:ext cx="3416672" cy="227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55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881" y="1802225"/>
            <a:ext cx="4761425" cy="4343400"/>
          </a:xfrm>
        </p:spPr>
        <p:txBody>
          <a:bodyPr>
            <a:normAutofit/>
          </a:bodyPr>
          <a:lstStyle/>
          <a:p>
            <a:r>
              <a:rPr lang="en-US" dirty="0" smtClean="0"/>
              <a:t>Topic Sentence = 1 Sentence</a:t>
            </a:r>
          </a:p>
          <a:p>
            <a:r>
              <a:rPr lang="en-US" dirty="0" smtClean="0"/>
              <a:t>Quote </a:t>
            </a:r>
            <a:r>
              <a:rPr lang="en-US" dirty="0" err="1" smtClean="0"/>
              <a:t>Sandwhich</a:t>
            </a:r>
            <a:r>
              <a:rPr lang="en-US" dirty="0" smtClean="0"/>
              <a:t> (Lead-In plus Quote plus Lead-Out)- 4 sentences</a:t>
            </a:r>
          </a:p>
          <a:p>
            <a:r>
              <a:rPr lang="en-US" dirty="0" smtClean="0"/>
              <a:t>Repeat</a:t>
            </a:r>
          </a:p>
          <a:p>
            <a:r>
              <a:rPr lang="en-US" dirty="0" smtClean="0"/>
              <a:t>Repeat</a:t>
            </a:r>
            <a:endParaRPr lang="en-US" dirty="0"/>
          </a:p>
          <a:p>
            <a:r>
              <a:rPr lang="en-US" dirty="0" smtClean="0"/>
              <a:t>Conclusion- 1 sentence</a:t>
            </a:r>
            <a:endParaRPr lang="en-US" dirty="0"/>
          </a:p>
          <a:p>
            <a:r>
              <a:rPr lang="en-US" dirty="0" smtClean="0"/>
              <a:t>Each Paragraph must be….?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560" y="2655175"/>
            <a:ext cx="2727991" cy="217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74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4" name="Picture 3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806" y="1816741"/>
            <a:ext cx="4387156" cy="436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78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491</TotalTime>
  <Words>401</Words>
  <Application>Microsoft Macintosh PowerPoint</Application>
  <PresentationFormat>On-screen Show (4:3)</PresentationFormat>
  <Paragraphs>58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Breeze</vt:lpstr>
      <vt:lpstr>Body Paragraphs</vt:lpstr>
      <vt:lpstr>Four Major Parts</vt:lpstr>
      <vt:lpstr>Topic Sentence</vt:lpstr>
      <vt:lpstr>Quote “Sandwich”</vt:lpstr>
      <vt:lpstr>Examples:</vt:lpstr>
      <vt:lpstr>Specific Example Sandwich</vt:lpstr>
      <vt:lpstr>Conclusion Sentence</vt:lpstr>
      <vt:lpstr>Math Time</vt:lpstr>
      <vt:lpstr>Questions?</vt:lpstr>
      <vt:lpstr>Today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Body Paragraphs</dc:title>
  <dc:creator>Daniel Harrold</dc:creator>
  <cp:lastModifiedBy>Daniel Harrold</cp:lastModifiedBy>
  <cp:revision>10</cp:revision>
  <dcterms:created xsi:type="dcterms:W3CDTF">2011-09-19T00:37:29Z</dcterms:created>
  <dcterms:modified xsi:type="dcterms:W3CDTF">2012-09-18T11:05:08Z</dcterms:modified>
</cp:coreProperties>
</file>